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.jpg" ContentType="image/pn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267" r:id="rId5"/>
    <p:sldId id="260" r:id="rId6"/>
    <p:sldId id="261" r:id="rId7"/>
    <p:sldId id="263" r:id="rId8"/>
    <p:sldId id="268" r:id="rId9"/>
    <p:sldId id="264" r:id="rId10"/>
    <p:sldId id="265" r:id="rId11"/>
    <p:sldId id="266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911" autoAdjust="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FDCB53-72AA-43CD-9FCE-A0499508149C}" type="datetime1">
              <a:rPr lang="fr-FR" smtClean="0"/>
              <a:t>22/01/2018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D182F-7DDD-4384-AA69-7AB64275A48B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 eaLnBrk="1" latinLnBrk="0" hangingPunct="1"/>
            <a:r>
              <a:rPr lang="fr-FR"/>
              <a:t>Modifiez les styles du texte</a:t>
            </a:r>
          </a:p>
          <a:p>
            <a:pPr lvl="1" rtl="0"/>
            <a:r>
              <a:rPr lang="fr-FR" noProof="0"/>
              <a:t>Deuxième </a:t>
            </a:r>
            <a:r>
              <a:rPr lang="fr-FR" noProof="0" dirty="0"/>
              <a:t>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674CE4-FBD8-4481-AEFB-CA53E599A74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87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800B302-F4DC-4547-9C74-CF794137D16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52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98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0" name="Rectangle à coins arrondis 29"/>
          <p:cNvSpPr/>
          <p:nvPr/>
        </p:nvSpPr>
        <p:spPr bwMode="white">
          <a:xfrm>
            <a:off x="7265116" y="5854915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 useBgFill="1">
        <p:nvSpPr>
          <p:cNvPr id="31" name="Rectangle à coins arrondis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609600" y="2389010"/>
            <a:ext cx="11277600" cy="1452608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E1A42E2C-3C7E-4D07-A64C-DAC385B43643}" type="datetime1">
              <a:rPr lang="fr-FR" noProof="0" smtClean="0"/>
              <a:t>22/01/2018</a:t>
            </a:fld>
            <a:endParaRPr lang="fr-FR" noProof="0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38EFFD1-39B7-4DB1-BF0A-4FB0833B529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B346A-8A5F-42AC-A736-11763D445C72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1pPr rtl="0" eaLnBrk="1" latinLnBrk="0" hangingPunct="1"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fr-FR" dirty="0"/>
              <a:t>Modifiez les styles du texte</a:t>
            </a:r>
          </a:p>
          <a:p>
            <a:pPr lvl="1" rtl="0" eaLnBrk="1" latinLnBrk="0" hangingPunct="1"/>
            <a:r>
              <a:rPr lang="fr-FR" noProof="0" dirty="0"/>
              <a:t>Deuxième niveau</a:t>
            </a:r>
          </a:p>
          <a:p>
            <a:pPr lvl="2" rtl="0" eaLnBrk="1" latinLnBrk="0" hangingPunct="1"/>
            <a:r>
              <a:rPr lang="fr-FR" noProof="0" dirty="0"/>
              <a:t>Troisième niveau</a:t>
            </a:r>
          </a:p>
          <a:p>
            <a:pPr lvl="3" rtl="0" eaLnBrk="1" latinLnBrk="0" hangingPunct="1"/>
            <a:r>
              <a:rPr lang="fr-FR" noProof="0" dirty="0"/>
              <a:t>Quatrième niveau</a:t>
            </a:r>
          </a:p>
          <a:p>
            <a:pPr lvl="4" rtl="0" eaLnBrk="1" latinLnBrk="0" hangingPunct="1"/>
            <a:r>
              <a:rPr lang="fr-FR" noProof="0" dirty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C1FAF0-19EF-4B32-8341-336009E5660C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3965259"/>
          </a:xfrm>
        </p:spPr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088623" y="6540144"/>
            <a:ext cx="3213617" cy="257165"/>
          </a:xfrm>
        </p:spPr>
        <p:txBody>
          <a:bodyPr rtlCol="0"/>
          <a:lstStyle>
            <a:lvl1pPr algn="l">
              <a:defRPr/>
            </a:lvl1pPr>
          </a:lstStyle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0306048" y="6540144"/>
            <a:ext cx="1276352" cy="257165"/>
          </a:xfrm>
        </p:spPr>
        <p:txBody>
          <a:bodyPr rtlCol="0"/>
          <a:lstStyle/>
          <a:p>
            <a:pPr rtl="0"/>
            <a:fld id="{9FD5367C-F43F-42E5-8F5B-85BF0848AB5A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687973-BB54-4B7F-9ABF-F15EC9A9A7C8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566400" y="0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28" name="Espace réservé du pied de page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26" name="Espace réservé de la date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225604-7740-4D96-B4CC-2F3BC819DBF0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DC63F812-2403-4E7F-B471-25AA855D285E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D7688-AE44-4021-8151-21B720E7F0BD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kumimoji="0"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83FED-C316-41A6-BA73-60F88BB5B7D5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fr-FR" noProof="0"/>
              <a:t>Cliquez sur l’icône pour ajouter une image</a:t>
            </a:r>
            <a:endParaRPr kumimoji="0"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F9204-B29C-49FA-83AA-A3F21B019581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28"/>
          <p:cNvSpPr/>
          <p:nvPr userDrawn="1"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D3277935-FF2D-460A-A7EC-3011664D0511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JSON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Présenté par</a:t>
            </a:r>
          </a:p>
          <a:p>
            <a:pPr rtl="0"/>
            <a:r>
              <a:rPr lang="fr-FR" dirty="0" smtClean="0"/>
              <a:t>Antonio, Benjamin et Nicolas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2"/>
          <p:cNvSpPr txBox="1">
            <a:spLocks/>
          </p:cNvSpPr>
          <p:nvPr/>
        </p:nvSpPr>
        <p:spPr>
          <a:xfrm>
            <a:off x="609600" y="2249423"/>
            <a:ext cx="5578764" cy="3965259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Exercice 3 :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Corrigés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609600" y="2249424"/>
            <a:ext cx="5578764" cy="3965259"/>
          </a:xfrm>
        </p:spPr>
        <p:txBody>
          <a:bodyPr rtlCol="0"/>
          <a:lstStyle/>
          <a:p>
            <a:pPr rtl="0"/>
            <a:r>
              <a:rPr lang="fr-FR" dirty="0" smtClean="0"/>
              <a:t>Exercice 1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991545C-D035-4FB5-A15B-9F700D6BD840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1143000"/>
            <a:ext cx="2809875" cy="18764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58" y="2249424"/>
            <a:ext cx="2933700" cy="2914650"/>
          </a:xfrm>
          <a:prstGeom prst="rect">
            <a:avLst/>
          </a:prstGeom>
        </p:spPr>
      </p:pic>
      <p:sp>
        <p:nvSpPr>
          <p:cNvPr id="14" name="Espace réservé du texte 2"/>
          <p:cNvSpPr txBox="1">
            <a:spLocks/>
          </p:cNvSpPr>
          <p:nvPr/>
        </p:nvSpPr>
        <p:spPr>
          <a:xfrm>
            <a:off x="609600" y="2249424"/>
            <a:ext cx="5578764" cy="3965259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Exercice 2 :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3728597"/>
            <a:ext cx="11915775" cy="237172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3728597"/>
            <a:ext cx="11649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1" build="p"/>
      <p:bldP spid="14" grpId="0"/>
      <p:bldP spid="14" grpId="1"/>
      <p:bldP spid="14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Questions</a:t>
            </a:r>
            <a:endParaRPr lang="fr-CH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894013"/>
            <a:ext cx="4762500" cy="2676525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2684BA-8AB8-4C6D-AB53-DBD6936EC669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730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Qu’est-ce que le JSON ?</a:t>
            </a:r>
          </a:p>
          <a:p>
            <a:pPr rtl="0"/>
            <a:r>
              <a:rPr lang="fr-FR" dirty="0" smtClean="0"/>
              <a:t>Rappel XML</a:t>
            </a:r>
            <a:endParaRPr lang="fr-FR" dirty="0"/>
          </a:p>
          <a:p>
            <a:pPr rtl="0"/>
            <a:r>
              <a:rPr lang="fr-FR" dirty="0" smtClean="0"/>
              <a:t>Différences entre le JSON et le XML</a:t>
            </a:r>
          </a:p>
          <a:p>
            <a:r>
              <a:rPr lang="fr-FR" dirty="0" smtClean="0"/>
              <a:t>JSON est comme le XML</a:t>
            </a:r>
          </a:p>
          <a:p>
            <a:r>
              <a:rPr lang="fr-FR" dirty="0" smtClean="0"/>
              <a:t>Pourquoi le JSON est plus performant que le XML</a:t>
            </a:r>
          </a:p>
          <a:p>
            <a:r>
              <a:rPr lang="fr-FR" dirty="0" smtClean="0"/>
              <a:t>Exercices</a:t>
            </a:r>
          </a:p>
          <a:p>
            <a:r>
              <a:rPr lang="fr-FR" dirty="0" smtClean="0"/>
              <a:t>Corrigés</a:t>
            </a:r>
          </a:p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01F4B1-43B9-4B4C-995F-A5F92A8B12B8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Qu’est-ce que le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6945745" cy="1639085"/>
          </a:xfrm>
        </p:spPr>
        <p:txBody>
          <a:bodyPr rtlCol="0">
            <a:normAutofit/>
          </a:bodyPr>
          <a:lstStyle/>
          <a:p>
            <a:r>
              <a:rPr lang="fr-CH" dirty="0"/>
              <a:t>JavaScript Object </a:t>
            </a:r>
            <a:r>
              <a:rPr lang="fr-CH" dirty="0" smtClean="0"/>
              <a:t>Notation</a:t>
            </a:r>
          </a:p>
          <a:p>
            <a:r>
              <a:rPr lang="fr-FR" dirty="0" smtClean="0"/>
              <a:t>Représente des informations</a:t>
            </a:r>
          </a:p>
          <a:p>
            <a:r>
              <a:rPr lang="fr-FR" dirty="0" smtClean="0"/>
              <a:t>Ensembles de paires (« clé » : « valeur »)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374946-9737-4B92-A756-1A5B1DE5E733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45" y="1527685"/>
            <a:ext cx="2638425" cy="3333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42764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Rappel XML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eXtensible</a:t>
            </a:r>
            <a:r>
              <a:rPr lang="fr-CH" dirty="0"/>
              <a:t> </a:t>
            </a:r>
            <a:r>
              <a:rPr lang="fr-CH" dirty="0" err="1"/>
              <a:t>Markup</a:t>
            </a:r>
            <a:r>
              <a:rPr lang="fr-CH" dirty="0"/>
              <a:t> </a:t>
            </a:r>
            <a:r>
              <a:rPr lang="fr-CH" dirty="0" err="1" smtClean="0"/>
              <a:t>Language</a:t>
            </a:r>
            <a:endParaRPr lang="fr-CH" dirty="0" smtClean="0"/>
          </a:p>
          <a:p>
            <a:r>
              <a:rPr lang="fr-CH" dirty="0" smtClean="0"/>
              <a:t>Schémas</a:t>
            </a:r>
          </a:p>
          <a:p>
            <a:r>
              <a:rPr lang="fr-CH" dirty="0" smtClean="0"/>
              <a:t>XPATH</a:t>
            </a:r>
          </a:p>
          <a:p>
            <a:r>
              <a:rPr lang="fr-CH" dirty="0" smtClean="0"/>
              <a:t>XSL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D5367C-F43F-42E5-8F5B-85BF0848AB5A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930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Différences entre le JSON et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2249424"/>
            <a:ext cx="4581236" cy="1990067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Lecture</a:t>
            </a:r>
          </a:p>
          <a:p>
            <a:pPr rtl="0"/>
            <a:r>
              <a:rPr lang="fr-FR" dirty="0" smtClean="0"/>
              <a:t>Utilisation de tableaux</a:t>
            </a:r>
          </a:p>
          <a:p>
            <a:pPr rtl="0"/>
            <a:r>
              <a:rPr lang="fr-FR" dirty="0" smtClean="0"/>
              <a:t>Balises</a:t>
            </a:r>
          </a:p>
          <a:p>
            <a:pPr rtl="0"/>
            <a:r>
              <a:rPr lang="fr-FR" dirty="0" smtClean="0"/>
              <a:t>XML demande un parseur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4A1B68-0C70-4EA7-BBAC-DBCBC8A7703D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5</a:t>
            </a:fld>
            <a:endParaRPr lang="fr-FR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2209800"/>
            <a:ext cx="4905375" cy="2381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5" y="4678651"/>
            <a:ext cx="4152900" cy="1343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CH" dirty="0"/>
              <a:t>JSON est comme le XML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11176000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Auto-descriptif</a:t>
            </a:r>
          </a:p>
          <a:p>
            <a:pPr rtl="0"/>
            <a:r>
              <a:rPr lang="fr-FR" sz="2800" dirty="0" smtClean="0"/>
              <a:t>Hiérarchique</a:t>
            </a:r>
          </a:p>
          <a:p>
            <a:r>
              <a:rPr lang="fr-FR" sz="2800" dirty="0" smtClean="0"/>
              <a:t>Peuvent être récupéré en </a:t>
            </a:r>
            <a:r>
              <a:rPr lang="fr-CH" sz="2800" dirty="0" err="1" smtClean="0"/>
              <a:t>XMLHttpRequest</a:t>
            </a:r>
            <a:endParaRPr lang="fr-CH" sz="2800" dirty="0" smtClean="0"/>
          </a:p>
          <a:p>
            <a:r>
              <a:rPr lang="fr-CH" sz="2800" dirty="0" smtClean="0"/>
              <a:t>Utilisé par beaucoup de programmes</a:t>
            </a:r>
            <a:endParaRPr lang="fr-FR" sz="28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DCEC3EF5-FD2B-44BA-B4C8-A5ECC2DDDD24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Pourquoi le JSON est plus performant que le XML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XML plus compliqué</a:t>
            </a:r>
          </a:p>
          <a:p>
            <a:pPr rtl="0"/>
            <a:r>
              <a:rPr lang="fr-FR" dirty="0" smtClean="0"/>
              <a:t>JSON est utilisable en objet JS</a:t>
            </a:r>
          </a:p>
          <a:p>
            <a:pPr rtl="0"/>
            <a:r>
              <a:rPr lang="fr-FR" dirty="0" smtClean="0"/>
              <a:t>JSON est plus rapide avec AJAX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E3E42-B66B-4224-B177-607565B3A8C1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Démonstration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JSON vs XML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FD5367C-F43F-42E5-8F5B-85BF0848AB5A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219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6301154" cy="4341875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 smtClean="0"/>
              <a:t>A vous de jouer</a:t>
            </a:r>
          </a:p>
          <a:p>
            <a:r>
              <a:rPr lang="fr-FR" sz="2800" dirty="0"/>
              <a:t>https://github.com/NicolasHenryCPNV/xmlvsjson.git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5" y="2733965"/>
            <a:ext cx="4663070" cy="262464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4294967295"/>
          </p:nvPr>
        </p:nvSpPr>
        <p:spPr>
          <a:xfrm>
            <a:off x="8782048" y="612648"/>
            <a:ext cx="1276352" cy="231414"/>
          </a:xfrm>
        </p:spPr>
        <p:txBody>
          <a:bodyPr/>
          <a:lstStyle/>
          <a:p>
            <a:pPr rtl="0"/>
            <a:fld id="{26C652B5-8C79-4DC3-AECA-D295736FB4A4}" type="datetime1">
              <a:rPr lang="fr-FR" noProof="0" smtClean="0"/>
              <a:t>22/01/2018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5994400" y="612648"/>
            <a:ext cx="2783840" cy="231414"/>
          </a:xfrm>
        </p:spPr>
        <p:txBody>
          <a:bodyPr/>
          <a:lstStyle/>
          <a:p>
            <a:pPr rtl="0"/>
            <a:r>
              <a:rPr lang="fr-FR" noProof="0" smtClean="0"/>
              <a:t>JSON vs XML</a:t>
            </a:r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9</a:t>
            </a:fld>
            <a:endParaRPr lang="fr-FR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2" y="3726324"/>
            <a:ext cx="6223052" cy="28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ésentation de formation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869_TF03460604.potx" id="{12152B26-7F9F-4ABF-86E0-E1459AFD6361}" vid="{2E193B10-5D37-4949-AED5-CAFD796A7CB8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formation</Template>
  <TotalTime>125</TotalTime>
  <Words>192</Words>
  <Application>Microsoft Office PowerPoint</Application>
  <PresentationFormat>Grand écran</PresentationFormat>
  <Paragraphs>82</Paragraphs>
  <Slides>11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Georgia</vt:lpstr>
      <vt:lpstr>Wingdings 2</vt:lpstr>
      <vt:lpstr>Présentation de formation</vt:lpstr>
      <vt:lpstr>JSON</vt:lpstr>
      <vt:lpstr>Introduction</vt:lpstr>
      <vt:lpstr>Qu’est-ce que le JSON</vt:lpstr>
      <vt:lpstr>Rappel XML</vt:lpstr>
      <vt:lpstr>Différences entre le JSON et le XML</vt:lpstr>
      <vt:lpstr>JSON est comme le XML</vt:lpstr>
      <vt:lpstr>Pourquoi le JSON est plus performant que le XML</vt:lpstr>
      <vt:lpstr>Démonstration</vt:lpstr>
      <vt:lpstr>Exercices</vt:lpstr>
      <vt:lpstr>Corrigés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 de formation</dc:title>
  <dc:creator>HENRY Nicolas</dc:creator>
  <cp:lastModifiedBy>HENRY Nicolas</cp:lastModifiedBy>
  <cp:revision>14</cp:revision>
  <dcterms:created xsi:type="dcterms:W3CDTF">2018-01-17T07:14:43Z</dcterms:created>
  <dcterms:modified xsi:type="dcterms:W3CDTF">2018-01-22T10:34:35Z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